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25" r:id="rId3"/>
    <p:sldId id="328" r:id="rId4"/>
    <p:sldId id="32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3" autoAdjust="0"/>
    <p:restoredTop sz="79340" autoAdjust="0"/>
  </p:normalViewPr>
  <p:slideViewPr>
    <p:cSldViewPr snapToGrid="0" showGuides="1">
      <p:cViewPr varScale="1">
        <p:scale>
          <a:sx n="109" d="100"/>
          <a:sy n="109" d="100"/>
        </p:scale>
        <p:origin x="224" y="9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d57c49d9baae9a31cab2ccaa405bfc">
            <a:r>
              <a:rPr dirty="0" lang="en-US" noProof="0"/>
              <a:t>Quelles sont les étapes de création d'une carte dans DHIS2 ? Supposons que nous voulons créer une carte montrant les districts d'un pays spécifique.</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dd2495b64b3a94b2c4dda5d0eb37684">
            <a:r>
              <a:rPr dirty="0" lang="en-US" noProof="0"/>
              <a:t>Cette vidéo vous montrera comment sélectionner un fond de carte, ajouter une couche frontière montrant les districts du Trainingland et afficher leurs noms sur la carte.</a:t>
            </a:r>
            <a:r>
              <a:rPr dirty="0" err="1" lang="en-US" noProof="0"/>
            </a:r>
            <a:r>
              <a:rPr dirty="0" lang="en-US" noProof="0"/>
            </a:r>
            <a:r>
              <a:rPr dirty="0" err="1" lang="en-US" noProof="0"/>
            </a:r>
            <a:r>
              <a:rPr dirty="0" lang="en-US" noProof="0"/>
            </a:r>
          </a:p>
        </p:txBody>
      </p:sp>
    </p:spTree>
    <p:extLst>
      <p:ext uri="{BB962C8B-B14F-4D97-AF65-F5344CB8AC3E}">
        <p14:creationId xmlns:p14="http://schemas.microsoft.com/office/powerpoint/2010/main" val="41843218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062f1bedf030887167e0699d164a65">
            <a:r>
              <a:rPr dirty="0" lang="en-US" noProof="0"/>
              <a:t>Pour commencer, cliquez sur le menu des applications dans DHIS2 et sélectionnez l'application Cartes dans la liste des applications. La première étape consiste à sélectionner un</a:t>
            </a:r>
            <a:r>
              <a:rPr dirty="0" err="1" lang="en-US" noProof="0"/>
              <a:t>fond de carte</a:t>
            </a:r>
            <a:r>
              <a:rPr dirty="0" lang="en-US" noProof="0"/>
              <a:t> parmi les six options disponibles.</a:t>
            </a:r>
          </a:p>
          <a:p>
            <a:endParaRPr dirty="0" lang="en-US" noProof="0"/>
          </a:p>
          <a:p txid="b281d77198e3e958843061ee2ec732e7">
            <a:r>
              <a:rPr dirty="0" lang="en-US" noProof="0"/>
              <a:t>Le fond de carte par défaut est OpenStreetMap, ou OSM Light. Cette carte affiche les noms des villes et fournit un fond de carte clair avec un contraste élevé et moins de couleurs, ce qui vous aide à créer une carte qui met l'accent sur les couches de données. Le fond de carte OSM Detailed est plus détaillé et contient, outre les noms des villes, des caractéristiques physiques de la Terre, telles que des montagnes, des lacs et des rues.</a:t>
            </a:r>
            <a:r>
              <a:rPr dirty="0" err="1" lang="en-US" noProof="0"/>
            </a:r>
            <a:r>
              <a:rPr dirty="0" lang="en-US" noProof="0"/>
            </a:r>
            <a:r>
              <a:rPr dirty="0" err="1" lang="en-US" noProof="0"/>
            </a:r>
            <a:r>
              <a:rPr dirty="0" lang="en-US" noProof="0"/>
            </a:r>
            <a:r>
              <a:rPr dirty="0" err="1" lang="en-US" noProof="0"/>
            </a:r>
            <a:r>
              <a:rPr dirty="0" lang="en-US" noProof="0"/>
            </a:r>
          </a:p>
          <a:p>
            <a:endParaRPr dirty="0" lang="en-US" noProof="0"/>
          </a:p>
          <a:p txid="c1d45ddfd3ed18b0f34e39fb1c97759c">
            <a:r>
              <a:rPr dirty="0" lang="en-US" noProof="0"/>
              <a:t>Les quatre autres fonds de carte proviennent des cartes de Microsoft Bing. Bing Road et Bing Dark affichent les routes, les frontières et les noms des villes. Utilisez la version Dark si vous voulez utiliser des couleurs plus vives dans les couches. Bing Aerial et Bing Aerial Labels affichent des images satellites et des images aériennes détaillées du paysage terrestre.</a:t>
            </a:r>
            <a:r>
              <a:rPr dirty="0" err="1" lang="en-US" noProof="0"/>
            </a:r>
            <a:r>
              <a:rPr dirty="0" lang="en-US" noProof="0"/>
            </a:r>
          </a:p>
          <a:p>
            <a:endParaRPr dirty="0" lang="en-US" noProof="0"/>
          </a:p>
          <a:p txid="30f26546a6b83e9df8fb6cba503820c7">
            <a:r>
              <a:rPr dirty="0" lang="en-US" noProof="0"/>
              <a:t>Sélectionnons Bing Road. Notez que le titre du fond de carte sélectionné apparaît en haut de la carte de la couche. Maintenant, pour ajouter la couche frontière et afficher les limites de tous les districts du Trainingland, cliquez sur Ajouter une couche et sélectionnez Frontières.</a:t>
            </a:r>
            <a:r>
              <a:rPr dirty="0" err="1" lang="en-US" noProof="0"/>
            </a:r>
            <a:r>
              <a:rPr dirty="0" lang="en-US" noProof="0"/>
            </a:r>
            <a:r>
              <a:rPr dirty="0" err="1" lang="en-US" noProof="0"/>
            </a:r>
            <a:r>
              <a:rPr dirty="0" lang="en-US" noProof="0"/>
            </a:r>
          </a:p>
          <a:p>
            <a:endParaRPr dirty="0" lang="en-US" noProof="0"/>
          </a:p>
          <a:p txid="d9ac67bc92c6657d43318781bbe73e7c">
            <a:r>
              <a:rPr dirty="0" lang="en-US" noProof="0"/>
              <a:t>Dans l'onglet Unités d'Organisation du dialogue de configuration, accédez à la hiérarchie et cochez la case à côté de Trainingland pour sélectionner tout le pays. Ensuite, allez dans le champ Sélectionner les niveaux et sélectionnez District.</a:t>
            </a:r>
            <a:r>
              <a:rPr dirty="0" err="1" lang="en-US" noProof="0"/>
            </a:r>
            <a:r>
              <a:rPr dirty="0" lang="en-US" noProof="0"/>
            </a:r>
            <a:r>
              <a:rPr dirty="0" err="1" lang="en-US" noProof="0"/>
            </a:r>
            <a:r>
              <a:rPr dirty="0" lang="en-US" noProof="0"/>
            </a:r>
          </a:p>
          <a:p>
            <a:endParaRPr dirty="0" lang="en-US" noProof="0"/>
          </a:p>
          <a:p txid="f3255e01ee5127163d3fbf955d6d21f9">
            <a:r>
              <a:rPr dirty="0" lang="en-US" noProof="0"/>
              <a:t>Les limites de tous les districts du </a:t>
            </a:r>
            <a:r>
              <a:rPr dirty="0" err="1" lang="en-US" noProof="0"/>
              <a:t>Trainingland</a:t>
            </a:r>
            <a:r>
              <a:rPr dirty="0" lang="en-US" noProof="0"/>
              <a:t> seront ainsi affichées sur la couche. N'oubliez pas que nous voulons également afficher les noms des districts. Cliquez sur l'onglet Style, puis cochez la case à côté de Etiquettes. Les districts seront ainsi affichés avec leur nom.</a:t>
            </a:r>
          </a:p>
          <a:p>
            <a:endParaRPr dirty="0" lang="en-US" noProof="0"/>
          </a:p>
          <a:p txid="fecef349710cda6d9045c1d311e6712b">
            <a:r>
              <a:rPr dirty="0" lang="en-US" noProof="0"/>
              <a:t>Enfin, cliquez sur Ajouter la couche pour ajouter la couche à la carte. Nous pouvons donc voir les districts du </a:t>
            </a:r>
            <a:r>
              <a:rPr dirty="0" err="1" lang="en-US" noProof="0"/>
              <a:t>Trainingland</a:t>
            </a:r>
            <a:r>
              <a:rPr dirty="0" lang="en-US" noProof="0"/>
              <a:t> avec des étiquettes montrant le nom de chaque district.</a:t>
            </a:r>
          </a:p>
        </p:txBody>
      </p:sp>
    </p:spTree>
    <p:extLst>
      <p:ext uri="{BB962C8B-B14F-4D97-AF65-F5344CB8AC3E}">
        <p14:creationId xmlns:p14="http://schemas.microsoft.com/office/powerpoint/2010/main" val="331945456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408e114936386d83ba3c205587d8e49">
            <a:pPr rtl="0">
              <a:spcBef>
                <a:spcPts val="0"/>
              </a:spcBef>
              <a:spcAft>
                <a:spcPts val="0"/>
              </a:spcAft>
            </a:pPr>
            <a:r>
              <a:rPr dirty="0" lang="en-US" noProof="0">
                <a:solidFill>
                  <a:srgbClr val="000000"/>
                </a:solidFill>
                <a:sym typeface=""/>
              </a:rPr>
              <a:t>En résumé, pour créer une carte dans DHIS2, ouvrez d'abord l'application Cartes depuis le menu des applications, puis sélectionnez un fond de carte et ajoutez la couche frontière avec les unités d'organisation que vous voulez afficher.</a:t>
            </a:r>
            <a:r>
              <a:rPr dirty="0" err="1" lang="en-US" noProof="0">
                <a:solidFill>
                  <a:srgbClr val="000000"/>
                </a:solidFill>
                <a:sym typeface=""/>
              </a:rPr>
            </a:r>
            <a:r>
              <a:rPr lang="en-US" noProof="0">
                <a:solidFill>
                  <a:srgbClr val="000000"/>
                </a:solidFill>
                <a:sym typeface=""/>
              </a:rPr>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aa9ef9acc057e839ea4f709cffc9d0f">
            <a:r>
              <a:rPr dirty="0" lang="en-US"/>
              <a:t>Création d'une carte : Fonds de carte et couches de frontières</a:t>
            </a:r>
            <a:r>
              <a:rPr dirty="0" err="1" lang="en-US"/>
            </a:r>
            <a:r>
              <a:rPr dirty="0" lang="en-U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598003"/>
            <a:ext cx="4433618" cy="830997"/>
          </a:xfrm>
          <a:prstGeom prst="rect">
            <a:avLst/>
          </a:prstGeom>
          <a:noFill/>
        </p:spPr>
        <p:txBody>
          <a:bodyPr rtlCol="0" wrap="square">
            <a:spAutoFit/>
          </a:bodyPr>
          <a:lstStyle/>
          <a:p txid="4a5bf921020dfd334054fb0cf59220c0">
            <a:pPr algn="l" indent="-342900" marL="342900">
              <a:buClr>
                <a:srgbClr val="008CCF"/>
              </a:buClr>
              <a:buFont charset="-79" pitchFamily="2" typeface="Rubik"/>
              <a:buChar char="•"/>
            </a:pPr>
            <a:r>
              <a:rPr dirty="0" lang="en-US" sz="2400"/>
              <a:t>Quelles sont les étapes de création d'une une carte ?</a:t>
            </a:r>
          </a:p>
        </p:txBody>
      </p:sp>
      <p:sp>
        <p:nvSpPr>
          <p:cNvPr id="14" name="TextBox 13">
            <a:extLst>
              <a:ext uri="{FF2B5EF4-FFF2-40B4-BE49-F238E27FC236}">
                <a16:creationId xmlns:a16="http://schemas.microsoft.com/office/drawing/2014/main" id="{266962F7-0767-4195-AE83-B12458A56D35}"/>
              </a:ext>
            </a:extLst>
          </p:cNvPr>
          <p:cNvSpPr txBox="1"/>
          <p:nvPr/>
        </p:nvSpPr>
        <p:spPr>
          <a:xfrm>
            <a:off x="6096000" y="3712037"/>
            <a:ext cx="4433618" cy="1200329"/>
          </a:xfrm>
          <a:prstGeom prst="rect">
            <a:avLst/>
          </a:prstGeom>
          <a:noFill/>
        </p:spPr>
        <p:txBody>
          <a:bodyPr rtlCol="0" wrap="square">
            <a:spAutoFit/>
          </a:bodyPr>
          <a:lstStyle/>
          <a:p txid="be328832b7804f44673859de2f4e5e76">
            <a:pPr algn="l" indent="-342900" marL="342900">
              <a:buClr>
                <a:srgbClr val="008CCF"/>
              </a:buClr>
              <a:buFont charset="-79" pitchFamily="2" typeface="Rubik"/>
              <a:buChar char="•"/>
            </a:pPr>
            <a:r>
              <a:rPr dirty="0" lang="en-US" sz="2400"/>
              <a:t>Exemple d'une carte montrant les districts d'un pays spécifique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9720" p14:dur="2000" spd="slow"/>
    </mc:Choice>
    <mc:Fallback xmlns="">
      <p:transition advTm="97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gtEl>
                                        <p:attrNameLst>
                                          <p:attrName>style.visibility</p:attrName>
                                        </p:attrNameLst>
                                      </p:cBhvr>
                                      <p:to>
                                        <p:strVal val="visible"/>
                                      </p:to>
                                    </p:set>
                                    <p:animEffect filter="fade" transition="in">
                                      <p:cBhvr>
                                        <p:cTn dur="500" id="2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665603"/>
            <a:ext cx="4433618" cy="461665"/>
          </a:xfrm>
          <a:prstGeom prst="rect">
            <a:avLst/>
          </a:prstGeom>
          <a:noFill/>
        </p:spPr>
        <p:txBody>
          <a:bodyPr rtlCol="0" wrap="square">
            <a:spAutoFit/>
          </a:bodyPr>
          <a:lstStyle/>
          <a:p txid="1273f629ce9454bb265d0fdbccbfab45">
            <a:pPr algn="l" indent="-342900" marL="342900">
              <a:buClr>
                <a:srgbClr val="008CCF"/>
              </a:buClr>
              <a:buFont charset="-79" pitchFamily="2" typeface="Rubik"/>
              <a:buChar char="•"/>
            </a:pPr>
            <a:r>
              <a:rPr dirty="0" lang="en-US" sz="2400"/>
              <a:t>Comment sélectionner un </a:t>
            </a:r>
            <a:r>
              <a:rPr dirty="0" err="1" lang="en-US" sz="2400"/>
              <a:t>fond de carte</a:t>
            </a:r>
            <a:endParaRPr dirty="0" lang="en-US" sz="2400"/>
          </a:p>
        </p:txBody>
      </p:sp>
      <p:sp>
        <p:nvSpPr>
          <p:cNvPr id="12" name="TextBox 11">
            <a:extLst>
              <a:ext uri="{FF2B5EF4-FFF2-40B4-BE49-F238E27FC236}">
                <a16:creationId xmlns:a16="http://schemas.microsoft.com/office/drawing/2014/main" id="{ED4E2D53-0389-481D-8690-DC27374E0FA7}"/>
              </a:ext>
            </a:extLst>
          </p:cNvPr>
          <p:cNvSpPr txBox="1"/>
          <p:nvPr/>
        </p:nvSpPr>
        <p:spPr>
          <a:xfrm>
            <a:off x="6096000" y="3269068"/>
            <a:ext cx="4433618" cy="1569660"/>
          </a:xfrm>
          <a:prstGeom prst="rect">
            <a:avLst/>
          </a:prstGeom>
          <a:noFill/>
        </p:spPr>
        <p:txBody>
          <a:bodyPr rtlCol="0" wrap="square">
            <a:spAutoFit/>
          </a:bodyPr>
          <a:lstStyle/>
          <a:p txid="482b1a7ee70bd3b859506cc6c69bfcd2">
            <a:pPr algn="l" indent="-342900" marL="342900">
              <a:buClr>
                <a:srgbClr val="008CCF"/>
              </a:buClr>
              <a:buFont charset="-79" pitchFamily="2" typeface="Rubik"/>
              <a:buChar char="•"/>
            </a:pPr>
            <a:r>
              <a:rPr dirty="0" lang="en-US" sz="2400"/>
              <a:t>Comment ajouter une couche frontière</a:t>
            </a:r>
          </a:p>
          <a:p txid="cd8d7360ab6f0e65d8419d0615e47715">
            <a:pPr indent="-342900" lvl="1" marL="800100">
              <a:buClr>
                <a:srgbClr val="008CCF"/>
              </a:buClr>
              <a:buFont charset="-79" pitchFamily="2" typeface="Rubik"/>
              <a:buChar char="•"/>
            </a:pPr>
            <a:r>
              <a:rPr dirty="0" lang="en-US" sz="2400"/>
              <a:t>Affichage des districts</a:t>
            </a:r>
          </a:p>
          <a:p txid="f638a3a138097ccd9b38416607629e61">
            <a:pPr indent="-342900" lvl="1" marL="800100">
              <a:buClr>
                <a:srgbClr val="008CCF"/>
              </a:buClr>
              <a:buFont charset="-79" pitchFamily="2" typeface="Rubik"/>
              <a:buChar char="•"/>
            </a:pPr>
            <a:r>
              <a:rPr dirty="0" lang="en-US" sz="2400"/>
              <a:t>Affichage de leurs noms</a:t>
            </a:r>
          </a:p>
        </p:txBody>
      </p:sp>
    </p:spTree>
    <p:custDataLst>
      <p:tags r:id="rId1"/>
    </p:custDataLst>
    <p:extLst>
      <p:ext uri="{BB962C8B-B14F-4D97-AF65-F5344CB8AC3E}">
        <p14:creationId xmlns:p14="http://schemas.microsoft.com/office/powerpoint/2010/main" val="3125669619"/>
      </p:ext>
    </p:extLst>
  </p:cSld>
  <p:clrMapOvr>
    <a:masterClrMapping/>
  </p:clrMapOvr>
  <mc:AlternateContent xmlns:mc="http://schemas.openxmlformats.org/markup-compatibility/2006" xmlns:p14="http://schemas.microsoft.com/office/powerpoint/2010/main">
    <mc:Choice Requires="p14">
      <p:transition advTm="9696" p14:dur="2000" spd="slow"/>
    </mc:Choice>
    <mc:Fallback xmlns="">
      <p:transition advTm="9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xEl>
                                              <p:pRg end="0" st="0"/>
                                            </p:txEl>
                                          </p:spTgt>
                                        </p:tgtEl>
                                        <p:attrNameLst>
                                          <p:attrName>style.visibility</p:attrName>
                                        </p:attrNameLst>
                                      </p:cBhvr>
                                      <p:to>
                                        <p:strVal val="visible"/>
                                      </p:to>
                                    </p:set>
                                    <p:animEffect filter="fade" transition="in">
                                      <p:cBhvr>
                                        <p:cTn dur="500" id="12"/>
                                        <p:tgtEl>
                                          <p:spTgt spid="12">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1" st="1"/>
                                            </p:txEl>
                                          </p:spTgt>
                                        </p:tgtEl>
                                        <p:attrNameLst>
                                          <p:attrName>style.visibility</p:attrName>
                                        </p:attrNameLst>
                                      </p:cBhvr>
                                      <p:to>
                                        <p:strVal val="visible"/>
                                      </p:to>
                                    </p:set>
                                    <p:animEffect filter="fade" transition="in">
                                      <p:cBhvr>
                                        <p:cTn dur="500" id="17"/>
                                        <p:tgtEl>
                                          <p:spTgt spid="12">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2" st="2"/>
                                            </p:txEl>
                                          </p:spTgt>
                                        </p:tgtEl>
                                        <p:attrNameLst>
                                          <p:attrName>style.visibility</p:attrName>
                                        </p:attrNameLst>
                                      </p:cBhvr>
                                      <p:to>
                                        <p:strVal val="visible"/>
                                      </p:to>
                                    </p:set>
                                    <p:animEffect filter="fade" transition="in">
                                      <p:cBhvr>
                                        <p:cTn dur="500" id="22"/>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build="p" grpId="0" spid="12"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570AE-FA10-25E9-8CF2-B7EAD33F5468}"/>
              </a:ext>
            </a:extLst>
          </p:cNvPr>
          <p:cNvSpPr txBox="1"/>
          <p:nvPr/>
        </p:nvSpPr>
        <p:spPr>
          <a:xfrm>
            <a:off x="4466492" y="349347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143000" p14:dur="2000" spd="slow"/>
    </mc:Choice>
    <mc:Fallback xmlns="">
      <p:transition advTm="14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5620463" y="2184496"/>
            <a:ext cx="5276137" cy="2247731"/>
          </a:xfrm>
          <a:prstGeom prst="rect">
            <a:avLst/>
          </a:prstGeom>
          <a:noFill/>
        </p:spPr>
        <p:txBody>
          <a:bodyPr rtlCol="0" wrap="square">
            <a:spAutoFit/>
          </a:bodyPr>
          <a:lstStyle/>
          <a:p txid="6cc8a9f51c35e2eb3e356626ffde899a">
            <a:pPr algn="l" indent="-342900" marL="342900">
              <a:lnSpc>
                <a:spcPct val="150000"/>
              </a:lnSpc>
              <a:buClr>
                <a:srgbClr val="008CCF"/>
              </a:buClr>
              <a:buFont charset="-79" pitchFamily="2" typeface="Rubik"/>
              <a:buChar char="•"/>
            </a:pPr>
            <a:r>
              <a:rPr dirty="0" lang="en-US" sz="2400"/>
              <a:t>Pour créer une carte :</a:t>
            </a:r>
          </a:p>
          <a:p txid="af9bac1888915220ce5cc6cb6b30623b">
            <a:pPr indent="-457200" lvl="1" marL="914400">
              <a:lnSpc>
                <a:spcPct val="150000"/>
              </a:lnSpc>
              <a:buClr>
                <a:srgbClr val="008CCF"/>
              </a:buClr>
              <a:buFont typeface="+mj-lt"/>
              <a:buAutoNum type="arabicPeriod"/>
            </a:pPr>
            <a:r>
              <a:rPr dirty="0" lang="en-US" sz="2400"/>
              <a:t>Ouvrez l'application Cartes</a:t>
            </a:r>
          </a:p>
          <a:p txid="dd47633fa885a2e5cef1fbfbd9dce101">
            <a:pPr indent="-457200" lvl="1" marL="914400">
              <a:lnSpc>
                <a:spcPct val="150000"/>
              </a:lnSpc>
              <a:buClr>
                <a:srgbClr val="008CCF"/>
              </a:buClr>
              <a:buFont typeface="+mj-lt"/>
              <a:buAutoNum type="arabicPeriod"/>
            </a:pPr>
            <a:r>
              <a:rPr dirty="0" lang="en-US" sz="2400"/>
              <a:t>Sélectionnez un fond de carte</a:t>
            </a:r>
            <a:r>
              <a:rPr dirty="0" err="1" lang="en-US" sz="2400"/>
            </a:r>
            <a:endParaRPr dirty="0" lang="en-US" sz="2400"/>
          </a:p>
          <a:p txid="1f15dfe31b962a23d5ff274a4120ed4a">
            <a:pPr indent="-457200" lvl="1" marL="914400">
              <a:lnSpc>
                <a:spcPct val="150000"/>
              </a:lnSpc>
              <a:buClr>
                <a:srgbClr val="008CCF"/>
              </a:buClr>
              <a:buFont typeface="+mj-lt"/>
              <a:buAutoNum type="arabicPeriod"/>
            </a:pPr>
            <a:r>
              <a:rPr dirty="0" lang="en-US" sz="2400"/>
              <a:t>Ajoutez la couche frontière</a:t>
            </a:r>
          </a:p>
        </p:txBody>
      </p:sp>
      <p:sp>
        <p:nvSpPr>
          <p:cNvPr id="21" name="Freeform: Shape 20">
            <a:extLst>
              <a:ext uri="{FF2B5EF4-FFF2-40B4-BE49-F238E27FC236}">
                <a16:creationId xmlns:a16="http://schemas.microsoft.com/office/drawing/2014/main" id="{9DDF78D9-4D33-4A9E-BCE8-8331E10163F7}"/>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37BCF170-94C4-41A2-983B-ACF75C2835C3}"/>
              </a:ext>
            </a:extLst>
          </p:cNvPr>
          <p:cNvGrpSpPr/>
          <p:nvPr/>
        </p:nvGrpSpPr>
        <p:grpSpPr>
          <a:xfrm>
            <a:off x="4153991" y="3879168"/>
            <a:ext cx="348579" cy="501243"/>
            <a:chOff x="4153991" y="3628796"/>
            <a:chExt cx="348579" cy="501243"/>
          </a:xfrm>
        </p:grpSpPr>
        <p:sp>
          <p:nvSpPr>
            <p:cNvPr id="23" name="Freeform: Shape 22">
              <a:extLst>
                <a:ext uri="{FF2B5EF4-FFF2-40B4-BE49-F238E27FC236}">
                  <a16:creationId xmlns:a16="http://schemas.microsoft.com/office/drawing/2014/main" id="{D8F17FEB-DEBF-4993-8FA5-2CE0C5283F10}"/>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4C07758A-3DE7-4837-9964-CA9A823C44B6}"/>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5" name="Rectangle: Rounded Corners 24">
            <a:extLst>
              <a:ext uri="{FF2B5EF4-FFF2-40B4-BE49-F238E27FC236}">
                <a16:creationId xmlns:a16="http://schemas.microsoft.com/office/drawing/2014/main" id="{27889B22-3A00-47AA-B694-3E75F5FE1262}"/>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Tree>
    <p:custDataLst>
      <p:tags r:id="rId1"/>
    </p:custDataLst>
    <p:extLst>
      <p:ext uri="{BB962C8B-B14F-4D97-AF65-F5344CB8AC3E}">
        <p14:creationId xmlns:p14="http://schemas.microsoft.com/office/powerpoint/2010/main" val="81434064"/>
      </p:ext>
    </p:extLst>
  </p:cSld>
  <p:clrMapOvr>
    <a:masterClrMapping/>
  </p:clrMapOvr>
  <p:transition advTm="1622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500" id="7"/>
                                        <p:tgtEl>
                                          <p:spTgt spid="2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1"/>
                                        </p:tgtEl>
                                        <p:attrNameLst>
                                          <p:attrName>style.visibility</p:attrName>
                                        </p:attrNameLst>
                                      </p:cBhvr>
                                      <p:to>
                                        <p:strVal val="visible"/>
                                      </p:to>
                                    </p:set>
                                    <p:animEffect filter="fade" transition="in">
                                      <p:cBhvr>
                                        <p:cTn dur="500" id="11"/>
                                        <p:tgtEl>
                                          <p:spTgt spid="21"/>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22"/>
                                        </p:tgtEl>
                                        <p:attrNameLst>
                                          <p:attrName>style.visibility</p:attrName>
                                        </p:attrNameLst>
                                      </p:cBhvr>
                                      <p:to>
                                        <p:strVal val="visible"/>
                                      </p:to>
                                    </p:set>
                                    <p:anim calcmode="lin" valueType="num">
                                      <p:cBhvr>
                                        <p:cTn dur="500" fill="hold" id="15"/>
                                        <p:tgtEl>
                                          <p:spTgt spid="22"/>
                                        </p:tgtEl>
                                        <p:attrNameLst>
                                          <p:attrName>ppt_w</p:attrName>
                                        </p:attrNameLst>
                                      </p:cBhvr>
                                      <p:tavLst>
                                        <p:tav tm="0">
                                          <p:val>
                                            <p:fltVal val="0"/>
                                          </p:val>
                                        </p:tav>
                                        <p:tav tm="100000">
                                          <p:val>
                                            <p:strVal val="#ppt_w"/>
                                          </p:val>
                                        </p:tav>
                                      </p:tavLst>
                                    </p:anim>
                                    <p:anim calcmode="lin" valueType="num">
                                      <p:cBhvr>
                                        <p:cTn dur="500" fill="hold" id="16"/>
                                        <p:tgtEl>
                                          <p:spTgt spid="22"/>
                                        </p:tgtEl>
                                        <p:attrNameLst>
                                          <p:attrName>ppt_h</p:attrName>
                                        </p:attrNameLst>
                                      </p:cBhvr>
                                      <p:tavLst>
                                        <p:tav tm="0">
                                          <p:val>
                                            <p:fltVal val="0"/>
                                          </p:val>
                                        </p:tav>
                                        <p:tav tm="100000">
                                          <p:val>
                                            <p:strVal val="#ppt_h"/>
                                          </p:val>
                                        </p:tav>
                                      </p:tavLst>
                                    </p:anim>
                                    <p:animEffect filter="fade" transition="in">
                                      <p:cBhvr>
                                        <p:cTn dur="500" id="17"/>
                                        <p:tgtEl>
                                          <p:spTgt spid="22"/>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9">
                                            <p:txEl>
                                              <p:pRg end="0" st="0"/>
                                            </p:txEl>
                                          </p:spTgt>
                                        </p:tgtEl>
                                        <p:attrNameLst>
                                          <p:attrName>style.visibility</p:attrName>
                                        </p:attrNameLst>
                                      </p:cBhvr>
                                      <p:to>
                                        <p:strVal val="visible"/>
                                      </p:to>
                                    </p:set>
                                    <p:animEffect filter="fade" transition="in">
                                      <p:cBhvr>
                                        <p:cTn dur="500" id="22"/>
                                        <p:tgtEl>
                                          <p:spTgt spid="19">
                                            <p:txEl>
                                              <p:pRg end="0" st="0"/>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9">
                                            <p:txEl>
                                              <p:pRg end="1" st="1"/>
                                            </p:txEl>
                                          </p:spTgt>
                                        </p:tgtEl>
                                        <p:attrNameLst>
                                          <p:attrName>style.visibility</p:attrName>
                                        </p:attrNameLst>
                                      </p:cBhvr>
                                      <p:to>
                                        <p:strVal val="visible"/>
                                      </p:to>
                                    </p:set>
                                    <p:animEffect filter="fade" transition="in">
                                      <p:cBhvr>
                                        <p:cTn dur="500" id="27"/>
                                        <p:tgtEl>
                                          <p:spTgt spid="19">
                                            <p:txEl>
                                              <p:pRg end="1" st="1"/>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9">
                                            <p:txEl>
                                              <p:pRg end="2" st="2"/>
                                            </p:txEl>
                                          </p:spTgt>
                                        </p:tgtEl>
                                        <p:attrNameLst>
                                          <p:attrName>style.visibility</p:attrName>
                                        </p:attrNameLst>
                                      </p:cBhvr>
                                      <p:to>
                                        <p:strVal val="visible"/>
                                      </p:to>
                                    </p:set>
                                    <p:animEffect filter="fade" transition="in">
                                      <p:cBhvr>
                                        <p:cTn dur="500" id="32"/>
                                        <p:tgtEl>
                                          <p:spTgt spid="19">
                                            <p:txEl>
                                              <p:pRg end="2" st="2"/>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9">
                                            <p:txEl>
                                              <p:pRg end="3" st="3"/>
                                            </p:txEl>
                                          </p:spTgt>
                                        </p:tgtEl>
                                        <p:attrNameLst>
                                          <p:attrName>style.visibility</p:attrName>
                                        </p:attrNameLst>
                                      </p:cBhvr>
                                      <p:to>
                                        <p:strVal val="visible"/>
                                      </p:to>
                                    </p:set>
                                    <p:animEffect filter="fade" transition="in">
                                      <p:cBhvr>
                                        <p:cTn dur="500" id="37"/>
                                        <p:tgtEl>
                                          <p:spTgt spid="1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animBg="1" grpId="0" spid="21"/>
      <p:bldP animBg="1" grpId="0" spid="2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1 Basemap and boundaries layer_1\"/>
  <p:tag name="ISPRING_RESOURCE_FOLDER" val="C:\Users\alita\Documents\0. Clientes LOCAL\DHIS2\Fundamentals\2.0\Data Analysis\Production\4. Maps\4.2.1 Basemap and boundaries layer_1\"/>
  <p:tag name="ISPRING_RESOURCE_FOLDER_STATIC" val="C:\Users\alita\Documents\0. Clientes LOCAL\DHIS2\Fundamentals\2.0\Data Analysis\Production\4. Maps\4.2.1 Basemap and boundaries layer_1\"/>
  <p:tag name="ISPRING_PRESENTATION_PATH" val="C:\Users\alita\Documents\0. Clientes LOCAL\DHIS2\Fundamentals\2.0\Data Analysis\Production\4. Maps\4.2.1 Basemap and boundaries layer.pptx"/>
  <p:tag name="ISPRING_ULTRA_SCORM_COURCE_TITLE" val="4.2.1 Basemap and boundary layer"/>
  <p:tag name="ISPRING_PRESENTATION_TITLE" val="4.2.1 Basemap and boundary layer"/>
  <p:tag name="FLASHSPRING_ZOOM_TAG" val="70"/>
  <p:tag name="ISPRING_PRESENTATION_INFO_2" val="&lt;?xml version=&quot;1.0&quot; encoding=&quot;UTF-8&quot; standalone=&quot;no&quot; ?&gt;&#10;&lt;presentation2&gt;&#10;&#10;  &lt;slides&gt;&#10;    &lt;slide id=&quot;{B4C7C364-E180-44AA-8B68-D4BCF53AB2CE}&quot; pptId=&quot;299&quot;/&gt;&#10;    &lt;slide id=&quot;{739AF0F7-9573-4579-8199-C25CE38F0886}&quot; pptId=&quot;325&quot;/&gt;&#10;    &lt;slide id=&quot;{5A9826A4-EE5E-4324-AF07-7DF6DA9D2BB7}&quot; pptId=&quot;328&quot;/&gt;&#10;    &lt;slide id=&quot;{2D0670E7-3451-413E-9002-F15C4289A66C}&quot; pptId=&quot;326&quot;/&gt;&#10;    &lt;slide id=&quot;{43D6AFF1-7022-4CDE-BFAA-089CC773EBCC}&quot; pptId=&quot;302&quot;/&gt;&#10;    &lt;slide id=&quot;{28E1F3AC-FCB8-4F2C-91FA-8A04CF9983BC}&quot; pptId=&quot;272&quot;/&gt;&#10;  &lt;/slides&gt;&#10;&#10;  &lt;narration&gt;&#10;    &lt;audioTracks&gt;&#10;      &lt;audioTrack muted=&quot;false&quot; name=&quot;intro&quot; resource=&quot;d7666b88&quot; slideId=&quot;{B4C7C364-E180-44AA-8B68-D4BCF53AB2CE}&quot; startTime=&quot;0&quot; stepIndex=&quot;0&quot; volume=&quot;1&quot;&gt;&#10;        &lt;audio channels=&quot;2&quot; format=&quot;fltp&quot; sampleRate=&quot;44100&quot;/&gt;&#10;      &lt;/audioTrack&gt;&#10;      &lt;audioTrack muted=&quot;false&quot; name=&quot;outro&quot; resource=&quot;f038303b&quot; slideId=&quot;{28E1F3AC-FCB8-4F2C-91FA-8A04CF9983BC}&quot; startTime=&quot;0&quot; stepIndex=&quot;0&quot; volume=&quot;1&quot;&gt;&#10;        &lt;audio channels=&quot;2&quot; format=&quot;fltp&quot; sampleRate=&quot;44100&quot;/&gt;&#10;      &lt;/audioTrack&gt;&#10;      &lt;audioTrack muted=&quot;false&quot; name=&quot;Text-to-speech clip — Audio  1&quot; resource=&quot;79ef4fd8&quot; slideId=&quot;{43D6AFF1-7022-4CDE-BFAA-089CC773EBCC}&quot; startTime=&quot;0&quot; stepIndex=&quot;0&quot; volume=&quot;1&quot;&gt;&#10;        &lt;audio channels=&quot;2&quot; format=&quot;fltp&quot; sampleRate=&quot;48000&quot;/&gt;&#10;      &lt;/audioTrack&gt;&#10;      &lt;audioTrack muted=&quot;false&quot; name=&quot;Text-to-speech clip — Audio  2&quot; resource=&quot;e20d2dcd&quot; slideId=&quot;{739AF0F7-9573-4579-8199-C25CE38F0886}&quot; startTime=&quot;0&quot; stepIndex=&quot;0&quot; volume=&quot;1&quot;&gt;&#10;        &lt;audio channels=&quot;2&quot; format=&quot;fltp&quot; sampleRate=&quot;48000&quot;/&gt;&#10;      &lt;/audioTrack&gt;&#10;      &lt;audioTrack muted=&quot;false&quot; name=&quot;Text-to-speech clip — Audio  3&quot; resource=&quot;efa9409d&quot; slideId=&quot;{5A9826A4-EE5E-4324-AF07-7DF6DA9D2BB7}&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z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O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4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O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4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O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zgHlUlBOzImkAAABuAAAAHAAAAHVuaXZlcnNhbC9sb2NhbF9zZXR0aW5ncy54bWwNzDEOgzAMQNGdU1jeKe3WgcDGVpbSA1jERZEcG5GA4PZk+8PTb/szChy8pWDq8PV4IrDO5oMuDn/TUL8RUib1JKbsUA2h76pWbCb5cs4FJliFLt4mjiUyjxSLHHYRqOFTXv/AHpuuugFQSwMEFAACAAgAdI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0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c4B5VAairqlyBgAAJhkAAB0AAAAAAAAAAQAAAAAA4BEAAHVuaXZlcnNhbC9jb21tb25fbWVzc2FnZXMubG5nUEsBAgAAFAACAAgAc4B5VBUeYBujAAAAfwEAAC4AAAAAAAAAAQAAAAAAjRgAAHVuaXZlcnNhbC9wbGF5YmFja19hbmRfbmF2aWdhdGlvbl9zZXR0aW5ncy54bWxQSwECAAAUAAIACABzgHlUWYGOgVEEAADcFQAAJwAAAAAAAAABAAAAAAB8GQAAdW5pdmVyc2FsL2ZsYXNoX3B1Ymxpc2hpbmdfc2V0dGluZ3MueG1sUEsBAgAAFAACAAgAc4B5VKHTgU6GAwAA4AwAACEAAAAAAAAAAQAAAAAAEh4AAHVuaXZlcnNhbC9mbGFzaF9za2luX3NldHRpbmdzLnhtbFBLAQIAABQAAgAIAHOAeVSRShrPTAQAAGYVAAAmAAAAAAAAAAEAAAAAANchAAB1bml2ZXJzYWwvaHRtbF9wdWJsaXNoaW5nX3NldHRpbmdzLnhtbFBLAQIAABQAAgAIAHOAeVTrTeKpwwEAAIsGAAAhAAAAAAAAAAEAAAAAAGcmAAB1bml2ZXJzYWwvaHRtbF9za2luX3NldHRpbmdzLmpzb25QSwECAAAUAAIACABzgHlUlBOzImkAAABuAAAAHAAAAAAAAAABAAAAAABpKAAAdW5pdmVyc2FsL2xvY2FsX3NldHRpbmdzLnhtbFBLAQIAABQAAgAIAHSAeVQ01LntjxMAANo5AAAXAAAAAAAAAAAAAAAAAAwpAAB1bml2ZXJzYWwvdW5pdmVyc2FsLnBuZ1BLAQIAABQAAgAIAHS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1 Basemap and boundary layer&quot;,&quot;onlineDestinationFolderId&quot;:&quot;47e3f304-79ed-11ec-bc0f-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4C7C364-E180-44AA-8B68-D4BCF53AB2C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739AF0F7-9573-4579-8199-C25CE38F0886}"/>
  <p:tag name="GENSWF_ADVANCE_TIME" val="9.720"/>
  <p:tag name="TIMING" val="|5.07"/>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69B9A93-A755-4312-9F0D-774BAC39BAC9}:328"/>
  <p:tag name="ISPRING_SLIDE_ID_2" val="{5A9826A4-EE5E-4324-AF07-7DF6DA9D2BB7}"/>
  <p:tag name="GENSWF_ADVANCE_TIME" val="9.696"/>
  <p:tag name="TIMING" val="|1.949|1.628|1.722|2.245"/>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143.000"/>
  <p:tag name="ISPRING_SLIDE_ID_2" val="{2D0670E7-3451-413E-9002-F15C4289A6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43D6AFF1-7022-4CDE-BFAA-089CC773EBCC}"/>
  <p:tag name="GENSWF_ADVANCE_TIME" val="16.224"/>
  <p:tag name="TIMING" val="|2.206|2.364|3.336|3.04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8E1F3AC-FCB8-4F2C-91FA-8A04CF9983B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8249</TotalTime>
  <Words>519</Words>
  <Application>Microsoft Macintosh PowerPoint</Application>
  <PresentationFormat>Widescreen</PresentationFormat>
  <Paragraphs>34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4.2.1 Basemap and boundary layer</dc:title>
  <dc:subject>elearning</dc:subject>
  <dc:creator>Alejandra Avila</dc:creator>
  <cp:lastModifiedBy>Simona Sekerova</cp:lastModifiedBy>
  <cp:revision>501</cp:revision>
  <cp:lastPrinted>2021-06-09T13:32:46Z</cp:lastPrinted>
  <dcterms:created xsi:type="dcterms:W3CDTF">2021-02-03T12:41:27Z</dcterms:created>
  <dcterms:modified xsi:type="dcterms:W3CDTF">2023-09-18T22:29:31Z</dcterms:modified>
</cp:coreProperties>
</file>